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het opmaakprofiel van de modelondertitel te bewerken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B27D7-8D85-4793-B27F-28B01672F7A8}" type="datetimeFigureOut">
              <a:rPr lang="nl-NL" smtClean="0"/>
              <a:pPr/>
              <a:t>19-4-2013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95A05-CF77-4A2D-8ACD-EBEECEF1DD0E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B27D7-8D85-4793-B27F-28B01672F7A8}" type="datetimeFigureOut">
              <a:rPr lang="nl-NL" smtClean="0"/>
              <a:pPr/>
              <a:t>19-4-2013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95A05-CF77-4A2D-8ACD-EBEECEF1DD0E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B27D7-8D85-4793-B27F-28B01672F7A8}" type="datetimeFigureOut">
              <a:rPr lang="nl-NL" smtClean="0"/>
              <a:pPr/>
              <a:t>19-4-2013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95A05-CF77-4A2D-8ACD-EBEECEF1DD0E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B27D7-8D85-4793-B27F-28B01672F7A8}" type="datetimeFigureOut">
              <a:rPr lang="nl-NL" smtClean="0"/>
              <a:pPr/>
              <a:t>19-4-2013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95A05-CF77-4A2D-8ACD-EBEECEF1DD0E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B27D7-8D85-4793-B27F-28B01672F7A8}" type="datetimeFigureOut">
              <a:rPr lang="nl-NL" smtClean="0"/>
              <a:pPr/>
              <a:t>19-4-2013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95A05-CF77-4A2D-8ACD-EBEECEF1DD0E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B27D7-8D85-4793-B27F-28B01672F7A8}" type="datetimeFigureOut">
              <a:rPr lang="nl-NL" smtClean="0"/>
              <a:pPr/>
              <a:t>19-4-2013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95A05-CF77-4A2D-8ACD-EBEECEF1DD0E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B27D7-8D85-4793-B27F-28B01672F7A8}" type="datetimeFigureOut">
              <a:rPr lang="nl-NL" smtClean="0"/>
              <a:pPr/>
              <a:t>19-4-2013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95A05-CF77-4A2D-8ACD-EBEECEF1DD0E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B27D7-8D85-4793-B27F-28B01672F7A8}" type="datetimeFigureOut">
              <a:rPr lang="nl-NL" smtClean="0"/>
              <a:pPr/>
              <a:t>19-4-2013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95A05-CF77-4A2D-8ACD-EBEECEF1DD0E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B27D7-8D85-4793-B27F-28B01672F7A8}" type="datetimeFigureOut">
              <a:rPr lang="nl-NL" smtClean="0"/>
              <a:pPr/>
              <a:t>19-4-2013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95A05-CF77-4A2D-8ACD-EBEECEF1DD0E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B27D7-8D85-4793-B27F-28B01672F7A8}" type="datetimeFigureOut">
              <a:rPr lang="nl-NL" smtClean="0"/>
              <a:pPr/>
              <a:t>19-4-2013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95A05-CF77-4A2D-8ACD-EBEECEF1DD0E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B27D7-8D85-4793-B27F-28B01672F7A8}" type="datetimeFigureOut">
              <a:rPr lang="nl-NL" smtClean="0"/>
              <a:pPr/>
              <a:t>19-4-2013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95A05-CF77-4A2D-8ACD-EBEECEF1DD0E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6B27D7-8D85-4793-B27F-28B01672F7A8}" type="datetimeFigureOut">
              <a:rPr lang="nl-NL" smtClean="0"/>
              <a:pPr/>
              <a:t>19-4-2013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695A05-CF77-4A2D-8ACD-EBEECEF1DD0E}" type="slidenum">
              <a:rPr lang="nl-NL" smtClean="0"/>
              <a:pPr/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/>
        </p:nvSpPr>
        <p:spPr>
          <a:xfrm>
            <a:off x="683568" y="548680"/>
            <a:ext cx="7772400" cy="7920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nl-NL" b="1" dirty="0" err="1" smtClean="0">
                <a:solidFill>
                  <a:schemeClr val="accent4">
                    <a:lumMod val="75000"/>
                  </a:schemeClr>
                </a:solidFill>
              </a:rPr>
              <a:t>Futur</a:t>
            </a:r>
            <a:r>
              <a:rPr lang="nl-NL" b="1" dirty="0" smtClean="0">
                <a:solidFill>
                  <a:schemeClr val="accent4">
                    <a:lumMod val="75000"/>
                  </a:schemeClr>
                </a:solidFill>
              </a:rPr>
              <a:t> </a:t>
            </a:r>
            <a:r>
              <a:rPr lang="nl-NL" b="1" dirty="0" err="1" smtClean="0">
                <a:solidFill>
                  <a:schemeClr val="accent4">
                    <a:lumMod val="75000"/>
                  </a:schemeClr>
                </a:solidFill>
              </a:rPr>
              <a:t>proche</a:t>
            </a:r>
            <a:r>
              <a:rPr lang="nl-NL" b="1" dirty="0" smtClean="0">
                <a:solidFill>
                  <a:schemeClr val="accent4">
                    <a:lumMod val="75000"/>
                  </a:schemeClr>
                </a:solidFill>
              </a:rPr>
              <a:t> (toekomende tijd)</a:t>
            </a:r>
            <a:endParaRPr lang="nl-NL" b="1" i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5" name="Ondertitel 4"/>
          <p:cNvSpPr>
            <a:spLocks noGrp="1"/>
          </p:cNvSpPr>
          <p:nvPr/>
        </p:nvSpPr>
        <p:spPr>
          <a:xfrm>
            <a:off x="683568" y="1556791"/>
            <a:ext cx="7776864" cy="47525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nl-NL" dirty="0" smtClean="0">
                <a:solidFill>
                  <a:schemeClr val="tx1"/>
                </a:solidFill>
              </a:rPr>
              <a:t>Gebruik je:		als iets (heel binnenkort) 				</a:t>
            </a:r>
            <a:r>
              <a:rPr lang="nl-NL" dirty="0" smtClean="0">
                <a:solidFill>
                  <a:schemeClr val="tx1"/>
                </a:solidFill>
              </a:rPr>
              <a:t>nog moet gebeuren</a:t>
            </a:r>
            <a:endParaRPr lang="nl-NL" dirty="0" smtClean="0">
              <a:solidFill>
                <a:schemeClr val="tx1"/>
              </a:solidFill>
            </a:endParaRPr>
          </a:p>
          <a:p>
            <a:pPr algn="l"/>
            <a:endParaRPr lang="nl-NL" dirty="0" smtClean="0">
              <a:solidFill>
                <a:schemeClr val="tx1"/>
              </a:solidFill>
            </a:endParaRPr>
          </a:p>
          <a:p>
            <a:pPr algn="l"/>
            <a:r>
              <a:rPr lang="nl-NL" dirty="0" smtClean="0">
                <a:solidFill>
                  <a:schemeClr val="accent6"/>
                </a:solidFill>
              </a:rPr>
              <a:t>voorbeeld</a:t>
            </a:r>
            <a:r>
              <a:rPr lang="nl-NL" dirty="0" smtClean="0">
                <a:solidFill>
                  <a:schemeClr val="tx1"/>
                </a:solidFill>
              </a:rPr>
              <a:t>		Ik ga winkelen.</a:t>
            </a:r>
          </a:p>
          <a:p>
            <a:pPr algn="l"/>
            <a:r>
              <a:rPr lang="nl-NL" dirty="0" smtClean="0">
                <a:solidFill>
                  <a:schemeClr val="tx1"/>
                </a:solidFill>
              </a:rPr>
              <a:t>			Wij gaan huiswerk maken.</a:t>
            </a:r>
          </a:p>
          <a:p>
            <a:pPr algn="l"/>
            <a:r>
              <a:rPr lang="nl-NL" dirty="0" smtClean="0">
                <a:solidFill>
                  <a:schemeClr val="tx1"/>
                </a:solidFill>
              </a:rPr>
              <a:t>			</a:t>
            </a:r>
            <a:r>
              <a:rPr lang="nl-NL" dirty="0" smtClean="0">
                <a:solidFill>
                  <a:schemeClr val="tx1"/>
                </a:solidFill>
              </a:rPr>
              <a:t>Hij gaat bellen.</a:t>
            </a:r>
            <a:endParaRPr lang="nl-NL" dirty="0" smtClean="0">
              <a:solidFill>
                <a:schemeClr val="tx1"/>
              </a:solidFill>
            </a:endParaRPr>
          </a:p>
          <a:p>
            <a:pPr algn="l"/>
            <a:endParaRPr lang="nl-NL" dirty="0" smtClean="0">
              <a:solidFill>
                <a:schemeClr val="tx1"/>
              </a:solidFill>
            </a:endParaRPr>
          </a:p>
          <a:p>
            <a:pPr algn="l"/>
            <a:endParaRPr lang="nl-NL" i="1" dirty="0" err="1" smtClean="0">
              <a:solidFill>
                <a:schemeClr val="tx1"/>
              </a:solidFill>
            </a:endParaRPr>
          </a:p>
          <a:p>
            <a:pPr marL="514350" indent="-514350" algn="l"/>
            <a:endParaRPr lang="nl-NL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ndertitel 4"/>
          <p:cNvSpPr>
            <a:spLocks noGrp="1"/>
          </p:cNvSpPr>
          <p:nvPr/>
        </p:nvSpPr>
        <p:spPr>
          <a:xfrm>
            <a:off x="683568" y="404664"/>
            <a:ext cx="7776864" cy="59046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nl-NL" u="sng" dirty="0" smtClean="0">
                <a:solidFill>
                  <a:schemeClr val="tx1"/>
                </a:solidFill>
              </a:rPr>
              <a:t>Vorm</a:t>
            </a:r>
            <a:endParaRPr lang="nl-NL" dirty="0" smtClean="0">
              <a:solidFill>
                <a:schemeClr val="tx1"/>
              </a:solidFill>
            </a:endParaRPr>
          </a:p>
          <a:p>
            <a:pPr algn="l"/>
            <a:r>
              <a:rPr lang="nl-NL" dirty="0" smtClean="0">
                <a:solidFill>
                  <a:schemeClr val="tx1"/>
                </a:solidFill>
              </a:rPr>
              <a:t>vorm van </a:t>
            </a:r>
            <a:r>
              <a:rPr lang="nl-NL" b="1" i="1" dirty="0" smtClean="0">
                <a:solidFill>
                  <a:srgbClr val="FF0000"/>
                </a:solidFill>
              </a:rPr>
              <a:t>aller</a:t>
            </a:r>
            <a:r>
              <a:rPr lang="nl-NL" dirty="0" smtClean="0">
                <a:solidFill>
                  <a:srgbClr val="00B050"/>
                </a:solidFill>
              </a:rPr>
              <a:t> </a:t>
            </a:r>
            <a:r>
              <a:rPr lang="nl-NL" dirty="0" smtClean="0">
                <a:solidFill>
                  <a:schemeClr val="tx1"/>
                </a:solidFill>
              </a:rPr>
              <a:t>(gaan) 	+ 	heel werkwoord</a:t>
            </a:r>
          </a:p>
          <a:p>
            <a:pPr algn="l"/>
            <a:endParaRPr lang="nl-NL" dirty="0" smtClean="0">
              <a:solidFill>
                <a:schemeClr val="tx1"/>
              </a:solidFill>
            </a:endParaRPr>
          </a:p>
          <a:p>
            <a:pPr algn="l"/>
            <a:r>
              <a:rPr lang="nl-NL" dirty="0" smtClean="0">
                <a:solidFill>
                  <a:schemeClr val="accent6"/>
                </a:solidFill>
              </a:rPr>
              <a:t>voorbeeld</a:t>
            </a:r>
            <a:r>
              <a:rPr lang="nl-NL" dirty="0" smtClean="0">
                <a:solidFill>
                  <a:schemeClr val="tx1"/>
                </a:solidFill>
              </a:rPr>
              <a:t>		Je </a:t>
            </a:r>
            <a:r>
              <a:rPr lang="nl-NL" b="1" dirty="0" err="1" smtClean="0">
                <a:solidFill>
                  <a:srgbClr val="FF0000"/>
                </a:solidFill>
              </a:rPr>
              <a:t>vais</a:t>
            </a:r>
            <a:r>
              <a:rPr lang="nl-NL" b="1" dirty="0" smtClean="0">
                <a:solidFill>
                  <a:srgbClr val="FF0000"/>
                </a:solidFill>
              </a:rPr>
              <a:t> faire du </a:t>
            </a:r>
            <a:r>
              <a:rPr lang="nl-NL" b="1" dirty="0" err="1" smtClean="0">
                <a:solidFill>
                  <a:srgbClr val="FF0000"/>
                </a:solidFill>
              </a:rPr>
              <a:t>shopping</a:t>
            </a:r>
            <a:r>
              <a:rPr lang="nl-NL" dirty="0" smtClean="0">
                <a:solidFill>
                  <a:schemeClr val="tx1"/>
                </a:solidFill>
              </a:rPr>
              <a:t>.</a:t>
            </a:r>
          </a:p>
          <a:p>
            <a:pPr algn="l"/>
            <a:r>
              <a:rPr lang="nl-NL" dirty="0" smtClean="0">
                <a:solidFill>
                  <a:schemeClr val="tx1"/>
                </a:solidFill>
              </a:rPr>
              <a:t>			</a:t>
            </a:r>
            <a:r>
              <a:rPr lang="nl-NL" dirty="0" err="1" smtClean="0">
                <a:solidFill>
                  <a:schemeClr val="tx1"/>
                </a:solidFill>
              </a:rPr>
              <a:t>Nous</a:t>
            </a:r>
            <a:r>
              <a:rPr lang="nl-NL" dirty="0" smtClean="0">
                <a:solidFill>
                  <a:schemeClr val="tx1"/>
                </a:solidFill>
              </a:rPr>
              <a:t> </a:t>
            </a:r>
            <a:r>
              <a:rPr lang="nl-NL" b="1" dirty="0" err="1" smtClean="0">
                <a:solidFill>
                  <a:srgbClr val="FF0000"/>
                </a:solidFill>
              </a:rPr>
              <a:t>allons</a:t>
            </a:r>
            <a:r>
              <a:rPr lang="nl-NL" b="1" dirty="0" smtClean="0">
                <a:solidFill>
                  <a:srgbClr val="FF0000"/>
                </a:solidFill>
              </a:rPr>
              <a:t> faire</a:t>
            </a:r>
            <a:r>
              <a:rPr lang="nl-NL" dirty="0" smtClean="0">
                <a:solidFill>
                  <a:srgbClr val="FF0000"/>
                </a:solidFill>
              </a:rPr>
              <a:t> </a:t>
            </a:r>
            <a:r>
              <a:rPr lang="nl-NL" dirty="0" smtClean="0">
                <a:solidFill>
                  <a:schemeClr val="tx1"/>
                </a:solidFill>
              </a:rPr>
              <a:t>les </a:t>
            </a:r>
            <a:r>
              <a:rPr lang="nl-NL" dirty="0" err="1" smtClean="0">
                <a:solidFill>
                  <a:schemeClr val="tx1"/>
                </a:solidFill>
              </a:rPr>
              <a:t>devoirs</a:t>
            </a:r>
            <a:r>
              <a:rPr lang="nl-NL" dirty="0" smtClean="0">
                <a:solidFill>
                  <a:schemeClr val="tx1"/>
                </a:solidFill>
              </a:rPr>
              <a:t>.</a:t>
            </a:r>
          </a:p>
          <a:p>
            <a:pPr algn="l"/>
            <a:r>
              <a:rPr lang="nl-NL" dirty="0" smtClean="0">
                <a:solidFill>
                  <a:schemeClr val="tx1"/>
                </a:solidFill>
              </a:rPr>
              <a:t>			</a:t>
            </a:r>
            <a:r>
              <a:rPr lang="nl-NL" dirty="0" err="1" smtClean="0">
                <a:solidFill>
                  <a:schemeClr val="tx1"/>
                </a:solidFill>
              </a:rPr>
              <a:t>Il</a:t>
            </a:r>
            <a:r>
              <a:rPr lang="nl-NL" dirty="0" smtClean="0">
                <a:solidFill>
                  <a:schemeClr val="tx1"/>
                </a:solidFill>
              </a:rPr>
              <a:t> </a:t>
            </a:r>
            <a:r>
              <a:rPr lang="nl-NL" b="1" dirty="0" smtClean="0">
                <a:solidFill>
                  <a:srgbClr val="FF0000"/>
                </a:solidFill>
              </a:rPr>
              <a:t>va </a:t>
            </a:r>
            <a:r>
              <a:rPr lang="nl-NL" b="1" dirty="0" err="1" smtClean="0">
                <a:solidFill>
                  <a:srgbClr val="FF0000"/>
                </a:solidFill>
              </a:rPr>
              <a:t>téléphoner</a:t>
            </a:r>
            <a:r>
              <a:rPr lang="nl-NL" dirty="0" smtClean="0">
                <a:solidFill>
                  <a:schemeClr val="tx1"/>
                </a:solidFill>
              </a:rPr>
              <a:t>.</a:t>
            </a:r>
            <a:endParaRPr lang="nl-NL" dirty="0" smtClean="0">
              <a:solidFill>
                <a:schemeClr val="tx1"/>
              </a:solidFill>
            </a:endParaRPr>
          </a:p>
          <a:p>
            <a:pPr algn="l"/>
            <a:endParaRPr lang="nl-NL" dirty="0" smtClean="0">
              <a:solidFill>
                <a:schemeClr val="tx1"/>
              </a:solidFill>
            </a:endParaRPr>
          </a:p>
          <a:p>
            <a:pPr algn="l"/>
            <a:r>
              <a:rPr lang="nl-NL" dirty="0" smtClean="0">
                <a:solidFill>
                  <a:schemeClr val="tx1"/>
                </a:solidFill>
              </a:rPr>
              <a:t>	</a:t>
            </a:r>
          </a:p>
          <a:p>
            <a:pPr algn="l"/>
            <a:endParaRPr lang="nl-NL" i="1" dirty="0" err="1" smtClean="0">
              <a:solidFill>
                <a:schemeClr val="tx1"/>
              </a:solidFill>
            </a:endParaRPr>
          </a:p>
          <a:p>
            <a:pPr marL="514350" indent="-514350" algn="l"/>
            <a:endParaRPr lang="nl-NL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ndertitel 4"/>
          <p:cNvSpPr>
            <a:spLocks noGrp="1"/>
          </p:cNvSpPr>
          <p:nvPr/>
        </p:nvSpPr>
        <p:spPr>
          <a:xfrm>
            <a:off x="683568" y="404664"/>
            <a:ext cx="7776864" cy="59046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nl-NL" u="sng" dirty="0" smtClean="0">
                <a:solidFill>
                  <a:schemeClr val="tx1"/>
                </a:solidFill>
              </a:rPr>
              <a:t>Volgorde</a:t>
            </a:r>
            <a:endParaRPr lang="nl-NL" dirty="0" smtClean="0">
              <a:solidFill>
                <a:schemeClr val="tx1"/>
              </a:solidFill>
            </a:endParaRPr>
          </a:p>
          <a:p>
            <a:pPr algn="l"/>
            <a:endParaRPr lang="nl-NL" i="1" dirty="0" smtClean="0">
              <a:solidFill>
                <a:schemeClr val="tx1"/>
              </a:solidFill>
            </a:endParaRPr>
          </a:p>
          <a:p>
            <a:pPr marL="514350" indent="-514350" algn="l"/>
            <a:endParaRPr lang="nl-NL" dirty="0" smtClean="0">
              <a:solidFill>
                <a:schemeClr val="tx1"/>
              </a:solidFill>
            </a:endParaRPr>
          </a:p>
        </p:txBody>
      </p:sp>
      <p:graphicFrame>
        <p:nvGraphicFramePr>
          <p:cNvPr id="3" name="Tabel 2"/>
          <p:cNvGraphicFramePr>
            <a:graphicFrameLocks noGrp="1"/>
          </p:cNvGraphicFramePr>
          <p:nvPr/>
        </p:nvGraphicFramePr>
        <p:xfrm>
          <a:off x="683568" y="1196752"/>
          <a:ext cx="7848872" cy="5090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62218"/>
                <a:gridCol w="1962218"/>
                <a:gridCol w="1962218"/>
                <a:gridCol w="1962218"/>
              </a:tblGrid>
              <a:tr h="881743">
                <a:tc>
                  <a:txBody>
                    <a:bodyPr/>
                    <a:lstStyle/>
                    <a:p>
                      <a:r>
                        <a:rPr lang="nl-NL" sz="2800" dirty="0" smtClean="0"/>
                        <a:t>onderwerp</a:t>
                      </a:r>
                      <a:endParaRPr lang="nl-NL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2800" dirty="0" smtClean="0"/>
                        <a:t>persoonsvorm</a:t>
                      </a:r>
                      <a:endParaRPr lang="nl-NL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2800" dirty="0" smtClean="0"/>
                        <a:t>hele</a:t>
                      </a:r>
                      <a:r>
                        <a:rPr lang="nl-NL" sz="2800" baseline="0" dirty="0" smtClean="0"/>
                        <a:t> werkwoord</a:t>
                      </a:r>
                      <a:endParaRPr lang="nl-NL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2800" dirty="0" smtClean="0"/>
                        <a:t>rest van de zin</a:t>
                      </a:r>
                      <a:endParaRPr lang="nl-NL" sz="2800" dirty="0"/>
                    </a:p>
                  </a:txBody>
                  <a:tcPr/>
                </a:tc>
              </a:tr>
              <a:tr h="510851">
                <a:tc>
                  <a:txBody>
                    <a:bodyPr/>
                    <a:lstStyle/>
                    <a:p>
                      <a:r>
                        <a:rPr lang="nl-NL" sz="2800" dirty="0" smtClean="0"/>
                        <a:t>je </a:t>
                      </a:r>
                      <a:endParaRPr lang="nl-NL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2800" dirty="0" err="1" smtClean="0"/>
                        <a:t>vais</a:t>
                      </a:r>
                      <a:endParaRPr lang="nl-NL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2800" dirty="0" smtClean="0"/>
                        <a:t>danser</a:t>
                      </a:r>
                      <a:endParaRPr lang="nl-NL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2800" dirty="0" err="1" smtClean="0"/>
                        <a:t>avec</a:t>
                      </a:r>
                      <a:r>
                        <a:rPr lang="nl-NL" sz="2800" dirty="0" smtClean="0"/>
                        <a:t> Luc</a:t>
                      </a:r>
                      <a:endParaRPr lang="nl-NL" sz="2800" dirty="0"/>
                    </a:p>
                  </a:txBody>
                  <a:tcPr/>
                </a:tc>
              </a:tr>
              <a:tr h="510851">
                <a:tc>
                  <a:txBody>
                    <a:bodyPr/>
                    <a:lstStyle/>
                    <a:p>
                      <a:r>
                        <a:rPr lang="nl-NL" sz="2800" dirty="0" err="1" smtClean="0"/>
                        <a:t>tu</a:t>
                      </a:r>
                      <a:r>
                        <a:rPr lang="nl-NL" sz="2800" dirty="0" smtClean="0"/>
                        <a:t> </a:t>
                      </a:r>
                      <a:endParaRPr lang="nl-NL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2800" dirty="0" err="1" smtClean="0"/>
                        <a:t>vas</a:t>
                      </a:r>
                      <a:endParaRPr lang="nl-NL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2800" dirty="0" err="1" smtClean="0"/>
                        <a:t>manger</a:t>
                      </a:r>
                      <a:endParaRPr lang="nl-NL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2800" dirty="0" err="1" smtClean="0"/>
                        <a:t>une</a:t>
                      </a:r>
                      <a:r>
                        <a:rPr lang="nl-NL" sz="2800" dirty="0" smtClean="0"/>
                        <a:t> pizza</a:t>
                      </a:r>
                      <a:endParaRPr lang="nl-NL" sz="2800" dirty="0"/>
                    </a:p>
                  </a:txBody>
                  <a:tcPr/>
                </a:tc>
              </a:tr>
              <a:tr h="510851">
                <a:tc>
                  <a:txBody>
                    <a:bodyPr/>
                    <a:lstStyle/>
                    <a:p>
                      <a:r>
                        <a:rPr lang="nl-NL" sz="2800" dirty="0" err="1" smtClean="0"/>
                        <a:t>il</a:t>
                      </a:r>
                      <a:endParaRPr lang="nl-NL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2800" dirty="0" smtClean="0"/>
                        <a:t>va</a:t>
                      </a:r>
                      <a:endParaRPr lang="nl-NL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2800" dirty="0" err="1" smtClean="0"/>
                        <a:t>prendre</a:t>
                      </a:r>
                      <a:endParaRPr lang="nl-NL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2800" dirty="0" err="1" smtClean="0"/>
                        <a:t>le</a:t>
                      </a:r>
                      <a:r>
                        <a:rPr lang="nl-NL" sz="2800" dirty="0" smtClean="0"/>
                        <a:t> bus</a:t>
                      </a:r>
                      <a:endParaRPr lang="nl-NL" sz="2800" dirty="0"/>
                    </a:p>
                  </a:txBody>
                  <a:tcPr/>
                </a:tc>
              </a:tr>
              <a:tr h="510851">
                <a:tc>
                  <a:txBody>
                    <a:bodyPr/>
                    <a:lstStyle/>
                    <a:p>
                      <a:r>
                        <a:rPr lang="nl-NL" sz="2800" dirty="0" err="1" smtClean="0"/>
                        <a:t>elle</a:t>
                      </a:r>
                      <a:endParaRPr lang="nl-NL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2800" dirty="0" smtClean="0"/>
                        <a:t>va</a:t>
                      </a:r>
                      <a:endParaRPr lang="nl-NL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2800" dirty="0" err="1" smtClean="0"/>
                        <a:t>porter</a:t>
                      </a:r>
                      <a:endParaRPr lang="nl-NL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2800" dirty="0" err="1" smtClean="0"/>
                        <a:t>une</a:t>
                      </a:r>
                      <a:r>
                        <a:rPr lang="nl-NL" sz="2800" dirty="0" smtClean="0"/>
                        <a:t> </a:t>
                      </a:r>
                      <a:r>
                        <a:rPr lang="nl-NL" sz="2800" dirty="0" err="1" smtClean="0"/>
                        <a:t>jupe</a:t>
                      </a:r>
                      <a:endParaRPr lang="nl-NL" sz="2800" dirty="0"/>
                    </a:p>
                  </a:txBody>
                  <a:tcPr/>
                </a:tc>
              </a:tr>
              <a:tr h="510851">
                <a:tc>
                  <a:txBody>
                    <a:bodyPr/>
                    <a:lstStyle/>
                    <a:p>
                      <a:r>
                        <a:rPr lang="nl-NL" sz="2800" dirty="0" err="1" smtClean="0"/>
                        <a:t>nous</a:t>
                      </a:r>
                      <a:endParaRPr lang="nl-NL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2800" dirty="0" err="1" smtClean="0"/>
                        <a:t>allons</a:t>
                      </a:r>
                      <a:endParaRPr lang="nl-NL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2800" dirty="0" err="1" smtClean="0"/>
                        <a:t>regarder</a:t>
                      </a:r>
                      <a:endParaRPr lang="nl-NL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2800" dirty="0" err="1" smtClean="0"/>
                        <a:t>un</a:t>
                      </a:r>
                      <a:r>
                        <a:rPr lang="nl-NL" sz="2800" dirty="0" smtClean="0"/>
                        <a:t> film</a:t>
                      </a:r>
                      <a:endParaRPr lang="nl-NL" sz="2800" dirty="0"/>
                    </a:p>
                  </a:txBody>
                  <a:tcPr/>
                </a:tc>
              </a:tr>
              <a:tr h="510851">
                <a:tc>
                  <a:txBody>
                    <a:bodyPr/>
                    <a:lstStyle/>
                    <a:p>
                      <a:r>
                        <a:rPr lang="nl-NL" sz="2800" dirty="0" err="1" smtClean="0"/>
                        <a:t>vous</a:t>
                      </a:r>
                      <a:endParaRPr lang="nl-NL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2800" dirty="0" err="1" smtClean="0"/>
                        <a:t>allez</a:t>
                      </a:r>
                      <a:endParaRPr lang="nl-NL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2800" dirty="0" err="1" smtClean="0"/>
                        <a:t>acheter</a:t>
                      </a:r>
                      <a:endParaRPr lang="nl-NL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2800" dirty="0" err="1" smtClean="0"/>
                        <a:t>un</a:t>
                      </a:r>
                      <a:r>
                        <a:rPr lang="nl-NL" sz="2800" dirty="0" smtClean="0"/>
                        <a:t> </a:t>
                      </a:r>
                      <a:r>
                        <a:rPr lang="nl-NL" sz="2800" dirty="0" err="1" smtClean="0"/>
                        <a:t>jean</a:t>
                      </a:r>
                      <a:endParaRPr lang="nl-NL" sz="2800" dirty="0"/>
                    </a:p>
                  </a:txBody>
                  <a:tcPr/>
                </a:tc>
              </a:tr>
              <a:tr h="510851">
                <a:tc>
                  <a:txBody>
                    <a:bodyPr/>
                    <a:lstStyle/>
                    <a:p>
                      <a:r>
                        <a:rPr lang="nl-NL" sz="2800" dirty="0" err="1" smtClean="0"/>
                        <a:t>ils</a:t>
                      </a:r>
                      <a:endParaRPr lang="nl-NL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2800" dirty="0" smtClean="0"/>
                        <a:t>vont</a:t>
                      </a:r>
                      <a:endParaRPr lang="nl-NL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2800" dirty="0" err="1" smtClean="0"/>
                        <a:t>jouer</a:t>
                      </a:r>
                      <a:endParaRPr lang="nl-NL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2800" dirty="0" smtClean="0"/>
                        <a:t>du piano</a:t>
                      </a:r>
                      <a:endParaRPr lang="nl-NL" sz="2800" dirty="0"/>
                    </a:p>
                  </a:txBody>
                  <a:tcPr/>
                </a:tc>
              </a:tr>
              <a:tr h="510851">
                <a:tc>
                  <a:txBody>
                    <a:bodyPr/>
                    <a:lstStyle/>
                    <a:p>
                      <a:r>
                        <a:rPr lang="nl-NL" sz="2800" dirty="0" err="1" smtClean="0"/>
                        <a:t>elles</a:t>
                      </a:r>
                      <a:endParaRPr lang="nl-NL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2800" dirty="0" smtClean="0"/>
                        <a:t>vont</a:t>
                      </a:r>
                      <a:endParaRPr lang="nl-NL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2800" dirty="0" err="1" smtClean="0"/>
                        <a:t>habiter</a:t>
                      </a:r>
                      <a:endParaRPr lang="nl-NL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2800" dirty="0" smtClean="0"/>
                        <a:t>à</a:t>
                      </a:r>
                      <a:r>
                        <a:rPr lang="nl-NL" sz="2800" baseline="0" dirty="0" smtClean="0"/>
                        <a:t> Paris</a:t>
                      </a:r>
                      <a:endParaRPr lang="nl-NL" sz="28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65</Words>
  <Application>Microsoft Office PowerPoint</Application>
  <PresentationFormat>Diavoorstelling (4:3)</PresentationFormat>
  <Paragraphs>52</Paragraphs>
  <Slides>3</Slides>
  <Notes>0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3</vt:i4>
      </vt:variant>
    </vt:vector>
  </HeadingPairs>
  <TitlesOfParts>
    <vt:vector size="4" baseType="lpstr">
      <vt:lpstr>Office-thema</vt:lpstr>
      <vt:lpstr>Dia 1</vt:lpstr>
      <vt:lpstr>Dia 2</vt:lpstr>
      <vt:lpstr>Dia 3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 1</dc:title>
  <dc:creator>Marieke</dc:creator>
  <cp:lastModifiedBy>Marieke</cp:lastModifiedBy>
  <cp:revision>2</cp:revision>
  <dcterms:created xsi:type="dcterms:W3CDTF">2012-03-25T14:26:04Z</dcterms:created>
  <dcterms:modified xsi:type="dcterms:W3CDTF">2013-04-19T19:35:09Z</dcterms:modified>
</cp:coreProperties>
</file>